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9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9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7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2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CABA-8B18-4C95-AF0A-5D939B62E7B3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95F2-5E74-4507-9C76-12F2BDEC7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6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9289"/>
            <a:ext cx="8047290" cy="659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NAMIBIA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515"/>
            <a:ext cx="7291388" cy="65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&amp; Future Developments in Namibia</a:t>
            </a:r>
            <a:endParaRPr lang="en-GB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3689" y="160911"/>
            <a:ext cx="4243549" cy="7426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95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&amp; Future Developments in Namibia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83964"/>
              </p:ext>
            </p:extLst>
          </p:nvPr>
        </p:nvGraphicFramePr>
        <p:xfrm>
          <a:off x="1676400" y="1219200"/>
          <a:ext cx="6255576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126"/>
                <a:gridCol w="123825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Dam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River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FSC 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Mm</a:t>
                      </a:r>
                      <a:r>
                        <a:rPr lang="en-US" sz="1600" baseline="300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Bondels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Satco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1.09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Viljoen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</a:t>
                      </a:r>
                      <a:r>
                        <a:rPr lang="en-US" sz="1600" dirty="0" err="1" smtClean="0"/>
                        <a:t>Nossob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0.43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Dreihuk</a:t>
                      </a:r>
                      <a:r>
                        <a:rPr lang="en-US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15.49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Hardap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294.60 (206.10)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Nauaspoort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Usib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3.19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Loewen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83.58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Neckertal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Fish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857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Oanob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Oanob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35.51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Otjivero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 </a:t>
                      </a:r>
                      <a:r>
                        <a:rPr lang="en-US" sz="1600" dirty="0" err="1" smtClean="0"/>
                        <a:t>Nossob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9.8 main dam</a:t>
                      </a:r>
                    </a:p>
                    <a:p>
                      <a:r>
                        <a:rPr lang="en-US" sz="1600" dirty="0" smtClean="0"/>
                        <a:t>7.8 silt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Tilda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Viljoen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</a:t>
                      </a:r>
                      <a:r>
                        <a:rPr lang="en-US" sz="1600" dirty="0" err="1" smtClean="0"/>
                        <a:t>Nossob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Lower Orang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</a:rPr>
                        <a:t> Re-regulating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OVERVIEW</vt:lpstr>
      <vt:lpstr>PowerPoint Presentation</vt:lpstr>
      <vt:lpstr>Current &amp; Future Developments in Namibia</vt:lpstr>
      <vt:lpstr>Current &amp; Future Developments in Namibia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Rukira</dc:creator>
  <cp:lastModifiedBy>Rukira</cp:lastModifiedBy>
  <cp:revision>6</cp:revision>
  <dcterms:created xsi:type="dcterms:W3CDTF">2013-07-03T06:36:20Z</dcterms:created>
  <dcterms:modified xsi:type="dcterms:W3CDTF">2013-07-03T12:49:26Z</dcterms:modified>
</cp:coreProperties>
</file>